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nl-NL"/>
              <a:t>Klikken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A19FB4BE-BFB7-422A-A25F-A1980AF190D0}" type="datetimeFigureOut">
              <a:rPr lang="nl-NL" smtClean="0"/>
              <a:t>13-5-2020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B0EA2-F576-4734-B763-72E907AA3ABA}" type="slidenum">
              <a:rPr lang="nl-NL" smtClean="0"/>
              <a:t>‹nr.›</a:t>
            </a:fld>
            <a:endParaRPr lang="nl-N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504687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9FB4BE-BFB7-422A-A25F-A1980AF190D0}" type="datetimeFigureOut">
              <a:rPr lang="nl-NL" smtClean="0"/>
              <a:t>13-5-2020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B0EA2-F576-4734-B763-72E907AA3AB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319655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9FB4BE-BFB7-422A-A25F-A1980AF190D0}" type="datetimeFigureOut">
              <a:rPr lang="nl-NL" smtClean="0"/>
              <a:t>13-5-2020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B0EA2-F576-4734-B763-72E907AA3ABA}" type="slidenum">
              <a:rPr lang="nl-NL" smtClean="0"/>
              <a:t>‹nr.›</a:t>
            </a:fld>
            <a:endParaRPr lang="nl-NL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598363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9FB4BE-BFB7-422A-A25F-A1980AF190D0}" type="datetimeFigureOut">
              <a:rPr lang="nl-NL" smtClean="0"/>
              <a:t>13-5-2020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B0EA2-F576-4734-B763-72E907AA3AB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100897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9FB4BE-BFB7-422A-A25F-A1980AF190D0}" type="datetimeFigureOut">
              <a:rPr lang="nl-NL" smtClean="0"/>
              <a:t>13-5-2020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B0EA2-F576-4734-B763-72E907AA3ABA}" type="slidenum">
              <a:rPr lang="nl-NL" smtClean="0"/>
              <a:t>‹nr.›</a:t>
            </a:fld>
            <a:endParaRPr lang="nl-N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974706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9FB4BE-BFB7-422A-A25F-A1980AF190D0}" type="datetimeFigureOut">
              <a:rPr lang="nl-NL" smtClean="0"/>
              <a:t>13-5-2020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B0EA2-F576-4734-B763-72E907AA3AB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335422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nl-NL"/>
              <a:t>Klikken om de tekststijl van het model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9FB4BE-BFB7-422A-A25F-A1980AF190D0}" type="datetimeFigureOut">
              <a:rPr lang="nl-NL" smtClean="0"/>
              <a:t>13-5-2020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B0EA2-F576-4734-B763-72E907AA3AB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238311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9FB4BE-BFB7-422A-A25F-A1980AF190D0}" type="datetimeFigureOut">
              <a:rPr lang="nl-NL" smtClean="0"/>
              <a:t>13-5-2020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B0EA2-F576-4734-B763-72E907AA3AB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205750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9FB4BE-BFB7-422A-A25F-A1980AF190D0}" type="datetimeFigureOut">
              <a:rPr lang="nl-NL" smtClean="0"/>
              <a:t>13-5-2020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B0EA2-F576-4734-B763-72E907AA3AB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371810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9FB4BE-BFB7-422A-A25F-A1980AF190D0}" type="datetimeFigureOut">
              <a:rPr lang="nl-NL" smtClean="0"/>
              <a:t>13-5-2020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B0EA2-F576-4734-B763-72E907AA3AB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695808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9FB4BE-BFB7-422A-A25F-A1980AF190D0}" type="datetimeFigureOut">
              <a:rPr lang="nl-NL" smtClean="0"/>
              <a:t>13-5-2020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B0EA2-F576-4734-B763-72E907AA3ABA}" type="slidenum">
              <a:rPr lang="nl-NL" smtClean="0"/>
              <a:t>‹nr.›</a:t>
            </a:fld>
            <a:endParaRPr lang="nl-N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609118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A19FB4BE-BFB7-422A-A25F-A1980AF190D0}" type="datetimeFigureOut">
              <a:rPr lang="nl-NL" smtClean="0"/>
              <a:t>13-5-2020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F2AB0EA2-F576-4734-B763-72E907AA3ABA}" type="slidenum">
              <a:rPr lang="nl-NL" smtClean="0"/>
              <a:t>‹nr.›</a:t>
            </a:fld>
            <a:endParaRPr lang="nl-NL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371829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A0E9369-4140-4FC9-88EB-18CFA518245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/>
              <a:t>Extra uitleg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6FB753C5-99A5-4F39-90EA-3983D319CA9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844910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5DF7811-4FBB-4AD4-BC25-766B87B8D5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Paragraaf 9.1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7744E8D-C11C-449A-852A-E6B17D55E2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Huiswerk:</a:t>
            </a:r>
          </a:p>
          <a:p>
            <a:r>
              <a:rPr lang="nl-NL" i="1" u="sng" dirty="0" err="1"/>
              <a:t>Mk</a:t>
            </a:r>
            <a:r>
              <a:rPr lang="nl-NL" i="1" u="sng" dirty="0"/>
              <a:t>: 3, 5, 6, 7 </a:t>
            </a:r>
          </a:p>
          <a:p>
            <a:endParaRPr lang="nl-NL" i="1" u="sng" dirty="0"/>
          </a:p>
          <a:p>
            <a:pPr marL="0" indent="0">
              <a:buNone/>
            </a:pPr>
            <a:r>
              <a:rPr lang="nl-NL" u="sng" dirty="0"/>
              <a:t>Stappenplan</a:t>
            </a:r>
          </a:p>
          <a:p>
            <a:pPr marL="342900" indent="-342900">
              <a:buAutoNum type="arabicPeriod"/>
            </a:pPr>
            <a:r>
              <a:rPr lang="nl-NL" dirty="0"/>
              <a:t>Haal links alle ‘losse’ getallen weg			(losse getallen = getallen 								zonder letter)</a:t>
            </a:r>
          </a:p>
          <a:p>
            <a:pPr marL="342900" indent="-342900">
              <a:buAutoNum type="arabicPeriod"/>
            </a:pPr>
            <a:r>
              <a:rPr lang="nl-NL" dirty="0"/>
              <a:t>Haal rechts alle letters weg</a:t>
            </a:r>
          </a:p>
          <a:p>
            <a:pPr marL="342900" indent="-342900">
              <a:buAutoNum type="arabicPeriod"/>
            </a:pPr>
            <a:r>
              <a:rPr lang="nl-NL" dirty="0"/>
              <a:t>Deel door het getal dat voor de letter staat</a:t>
            </a:r>
          </a:p>
          <a:p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1411771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5DF7811-4FBB-4AD4-BC25-766B87B8D5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Paragraaf 9.2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7744E8D-C11C-449A-852A-E6B17D55E2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Huiswerk:</a:t>
            </a:r>
          </a:p>
          <a:p>
            <a:r>
              <a:rPr lang="nl-NL" i="1" u="sng" dirty="0" err="1"/>
              <a:t>Mk</a:t>
            </a:r>
            <a:r>
              <a:rPr lang="nl-NL" i="1" u="sng" dirty="0"/>
              <a:t>: 11, 13, 14, 16, 17 </a:t>
            </a:r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3872943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5DF7811-4FBB-4AD4-BC25-766B87B8D5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Paragraaf 9.3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7744E8D-C11C-449A-852A-E6B17D55E2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8" y="2286000"/>
            <a:ext cx="10452255" cy="4023360"/>
          </a:xfrm>
        </p:spPr>
        <p:txBody>
          <a:bodyPr/>
          <a:lstStyle/>
          <a:p>
            <a:r>
              <a:rPr lang="nl-NL" dirty="0"/>
              <a:t>Huiswerk:</a:t>
            </a:r>
          </a:p>
          <a:p>
            <a:r>
              <a:rPr lang="nl-NL" i="1" u="sng" dirty="0" err="1"/>
              <a:t>Mk</a:t>
            </a:r>
            <a:r>
              <a:rPr lang="nl-NL" i="1" u="sng" dirty="0"/>
              <a:t>: 20, 21, 23, 24</a:t>
            </a:r>
            <a:endParaRPr lang="nl-NL" dirty="0"/>
          </a:p>
          <a:p>
            <a:r>
              <a:rPr lang="nl-NL" dirty="0"/>
              <a:t>Stappenplan</a:t>
            </a:r>
          </a:p>
          <a:p>
            <a:r>
              <a:rPr lang="nl-NL" dirty="0"/>
              <a:t>1. Stel de formules aan elkaar gelijk		&gt;&gt;zet een =‘teken tussen de formules</a:t>
            </a:r>
          </a:p>
          <a:p>
            <a:r>
              <a:rPr lang="nl-NL" dirty="0"/>
              <a:t>2. Los de vergelijking op			&gt;&gt;Vind x (= x-coördinaat)</a:t>
            </a:r>
          </a:p>
          <a:p>
            <a:r>
              <a:rPr lang="nl-NL" dirty="0"/>
              <a:t>3. Vul de gevonden x in </a:t>
            </a:r>
            <a:r>
              <a:rPr lang="nl-NL" dirty="0" err="1"/>
              <a:t>in</a:t>
            </a:r>
            <a:r>
              <a:rPr lang="nl-NL" dirty="0"/>
              <a:t> de formules		</a:t>
            </a:r>
          </a:p>
          <a:p>
            <a:r>
              <a:rPr lang="nl-NL" dirty="0"/>
              <a:t>&gt;&gt;Dat is je y-coördinaat</a:t>
            </a:r>
          </a:p>
        </p:txBody>
      </p:sp>
    </p:spTree>
    <p:extLst>
      <p:ext uri="{BB962C8B-B14F-4D97-AF65-F5344CB8AC3E}">
        <p14:creationId xmlns:p14="http://schemas.microsoft.com/office/powerpoint/2010/main" val="6082823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5DF7811-4FBB-4AD4-BC25-766B87B8D5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Paragraaf 9.4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7744E8D-C11C-449A-852A-E6B17D55E2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Huiswerk:</a:t>
            </a:r>
          </a:p>
          <a:p>
            <a:r>
              <a:rPr lang="nl-NL" i="1" u="sng" dirty="0" err="1"/>
              <a:t>Mk</a:t>
            </a:r>
            <a:r>
              <a:rPr lang="nl-NL" i="1" u="sng" dirty="0"/>
              <a:t>: 26, 27, 29, 30</a:t>
            </a:r>
          </a:p>
          <a:p>
            <a:r>
              <a:rPr lang="nl-NL" i="1" dirty="0"/>
              <a:t>Zodra er een &lt; of &gt; tussen 2 formules staat is het een ongelijkheid</a:t>
            </a:r>
            <a:endParaRPr lang="nl-NL" dirty="0"/>
          </a:p>
          <a:p>
            <a:pPr marL="0" indent="0">
              <a:buNone/>
            </a:pPr>
            <a:r>
              <a:rPr lang="nl-NL" dirty="0"/>
              <a:t>Stappenplan</a:t>
            </a:r>
          </a:p>
          <a:p>
            <a:pPr marL="457200" indent="-457200">
              <a:buAutoNum type="arabicPeriod"/>
            </a:pPr>
            <a:r>
              <a:rPr lang="nl-NL" dirty="0"/>
              <a:t>Vervang de &lt; of &gt; door een =</a:t>
            </a:r>
          </a:p>
          <a:p>
            <a:pPr marL="457200" indent="-457200">
              <a:buAutoNum type="arabicPeriod"/>
            </a:pPr>
            <a:r>
              <a:rPr lang="nl-NL" dirty="0"/>
              <a:t>Los de vergelijking op</a:t>
            </a:r>
          </a:p>
          <a:p>
            <a:pPr marL="457200" indent="-457200">
              <a:buAutoNum type="arabicPeriod"/>
            </a:pPr>
            <a:r>
              <a:rPr lang="nl-NL" dirty="0"/>
              <a:t>Vervang het = weer door de &lt; of &gt;</a:t>
            </a:r>
          </a:p>
          <a:p>
            <a:pPr marL="457200" indent="-457200">
              <a:buAutoNum type="arabicPeriod"/>
            </a:pPr>
            <a:r>
              <a:rPr lang="nl-NL"/>
              <a:t>(Trek </a:t>
            </a:r>
            <a:r>
              <a:rPr lang="nl-NL" dirty="0"/>
              <a:t>een conclusie, die past bij de vraag uit </a:t>
            </a:r>
            <a:r>
              <a:rPr lang="nl-NL"/>
              <a:t>de verhaaltjessom)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764026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5DF7811-4FBB-4AD4-BC25-766B87B8D5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Paragraaf 9.5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7744E8D-C11C-449A-852A-E6B17D55E2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l-NL" dirty="0"/>
              <a:t>Huiswerk:</a:t>
            </a:r>
          </a:p>
          <a:p>
            <a:r>
              <a:rPr lang="nl-NL" i="1" u="sng" dirty="0" err="1"/>
              <a:t>Mk</a:t>
            </a:r>
            <a:r>
              <a:rPr lang="nl-NL" i="1" u="sng" dirty="0"/>
              <a:t>: 34, 35, 37, 38</a:t>
            </a:r>
          </a:p>
          <a:p>
            <a:r>
              <a:rPr lang="nl-NL" i="1" dirty="0"/>
              <a:t>Stappenplan</a:t>
            </a:r>
          </a:p>
          <a:p>
            <a:r>
              <a:rPr lang="nl-NL" i="1" dirty="0"/>
              <a:t>1. Bedenk welke letter voor het = komt	(q uitdrukken in p &gt;&gt; q = …)</a:t>
            </a:r>
          </a:p>
          <a:p>
            <a:r>
              <a:rPr lang="nl-NL" i="1" dirty="0"/>
              <a:t>2. Met de balansmethode gaan we q	(zorgen dat q alleen links overblijft)</a:t>
            </a:r>
          </a:p>
          <a:p>
            <a:r>
              <a:rPr lang="nl-NL" i="1" dirty="0"/>
              <a:t>vrijmaken</a:t>
            </a:r>
          </a:p>
          <a:p>
            <a:pPr lvl="1"/>
            <a:r>
              <a:rPr lang="nl-NL" i="1" dirty="0"/>
              <a:t>Werk allereerst haakjes uit als die er zijn</a:t>
            </a:r>
          </a:p>
          <a:p>
            <a:pPr lvl="1"/>
            <a:r>
              <a:rPr lang="nl-NL" i="1" dirty="0"/>
              <a:t>Haal de andere letter links weg			(in dit geval de p)</a:t>
            </a:r>
          </a:p>
          <a:p>
            <a:pPr lvl="1"/>
            <a:r>
              <a:rPr lang="nl-NL" i="1" dirty="0"/>
              <a:t>(Haal het losse getal links weg)</a:t>
            </a:r>
          </a:p>
          <a:p>
            <a:pPr lvl="1"/>
            <a:r>
              <a:rPr lang="nl-NL" i="1" dirty="0"/>
              <a:t>Deel door het getal wat voor de letter staat</a:t>
            </a:r>
          </a:p>
          <a:p>
            <a:pPr lvl="1"/>
            <a:endParaRPr lang="nl-NL" i="1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85488697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al">
  <a:themeElements>
    <a:clrScheme name="Integra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293</TotalTime>
  <Words>291</Words>
  <Application>Microsoft Office PowerPoint</Application>
  <PresentationFormat>Breedbeeld</PresentationFormat>
  <Paragraphs>40</Paragraphs>
  <Slides>6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6</vt:i4>
      </vt:variant>
    </vt:vector>
  </HeadingPairs>
  <TitlesOfParts>
    <vt:vector size="10" baseType="lpstr">
      <vt:lpstr>Tw Cen MT</vt:lpstr>
      <vt:lpstr>Tw Cen MT Condensed</vt:lpstr>
      <vt:lpstr>Wingdings 3</vt:lpstr>
      <vt:lpstr>Integraal</vt:lpstr>
      <vt:lpstr>Extra uitleg</vt:lpstr>
      <vt:lpstr>Paragraaf 9.1</vt:lpstr>
      <vt:lpstr>Paragraaf 9.2</vt:lpstr>
      <vt:lpstr>Paragraaf 9.3</vt:lpstr>
      <vt:lpstr>Paragraaf 9.4</vt:lpstr>
      <vt:lpstr>Paragraaf 9.5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Extra uitleg</dc:title>
  <dc:creator>Nienke Bos</dc:creator>
  <cp:lastModifiedBy>Nienke Bos</cp:lastModifiedBy>
  <cp:revision>11</cp:revision>
  <dcterms:created xsi:type="dcterms:W3CDTF">2020-05-13T08:52:38Z</dcterms:created>
  <dcterms:modified xsi:type="dcterms:W3CDTF">2020-05-13T13:46:23Z</dcterms:modified>
</cp:coreProperties>
</file>